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02174-784D-4BEE-945C-8600F060D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68645-D906-4960-883B-D591A1C74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6D54C-6870-4537-BA2F-92B85D6A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92CBF-C8AE-4203-94AF-6A19D81E7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43B7F-770F-40DC-B5CB-CCFE4C2D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1B8F-E53F-4D6D-B808-E8E7027D1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B273FB-BDC1-4F58-94A1-49CB1934F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56A3D-C96C-4B2C-A472-04765751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16E55-C8C7-4D25-B4D1-4F71812CA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C749B-5ADA-4C72-8FAE-80B519E0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443D6-6C64-4D15-985F-B773DD04F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C572A-33F5-48EA-9AEB-C2AE2008C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BC19F-54E2-4215-9DEF-EAC87271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7B8DB-DE40-49E5-A118-CB7B97EB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610EA-B32E-4B5A-9660-D018F2F6C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112A-B59F-44AB-9904-BC1425A2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DD56F-76D3-4BCE-A439-080CC895D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2783E-8612-46DC-83D2-884AE1EC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36203-F8C2-4011-BD53-AE88AF24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6B106-F912-4A41-AE8C-9C150DB7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1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4AD2-955B-4015-A0EC-8E4DB8F41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74DF3-BAE2-4BA2-B201-C05699764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6ABDE-69C8-441E-A2A9-20D7549EB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BBCA8-908A-45FE-91A8-9CB632EF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F180F-E13F-4C57-947D-A6197602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4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BB9FC-0889-4FD5-AC39-9304D0E8D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F6868-A260-4E97-818D-2A19831B3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25A69-DE25-4442-8008-C1CE3654B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D192-1524-4330-B1E5-416A5021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4CDE4-182A-4C60-B179-E7632440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BEEA3-3D94-4772-B540-F1D44131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BC9D-11CC-488F-8DF1-0980183A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212CE-3B18-42B6-9B66-F9AA8E8B6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75836-C0DC-4565-B919-6FD4C53F8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03632E-C566-4EA2-B493-C64FEF152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77D072-8FA2-4DFB-AAF4-BD348C79A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97BA4E-AF0D-4E22-886B-69D37C41F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B7D57-63CE-439F-BAF5-048B1C30F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9523F-6D0E-48E9-8AAA-4ECBDAC86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09D07-AFC4-4C56-BB48-3AF366BB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0CDAA-7CB0-4534-8832-AA1706BB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45645-934E-4949-B209-FD81EB41B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129A9-9DBB-407A-9A0F-367CBA5BD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211AD-780A-4D54-B1CA-4AAC52A89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C7305C-FC58-4032-A706-F6EB52C81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E1341-349A-4C64-8F02-758859C4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8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FBACF-5D27-46DD-914D-F518A71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154C7-76C5-4168-B3CC-421EC0F42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11EAB-2B1A-44D1-B559-747066197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FC788-390E-4D67-9BD5-9FBF05962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757C2-8549-4BAE-914B-69F1EE73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20DC3-6B71-4EA5-A806-269AF671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74A4-CB6C-490F-8237-C767C0817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CCFA80-16F4-4329-86A3-32D686AB1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1311F-4397-49FE-8AAB-C25C881FE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40CC3-E9CA-428E-8AEF-9C23871F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4DA4F-C3C8-4A6B-9780-DFC20804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6E674-FEF8-4AC3-8906-4E500EF0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5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BA3CF3-855D-4DEE-84AC-6CFF3E8C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12137-1670-41B0-81A1-7041D3809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88235-D3D9-414E-B4BC-F07DC79B4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CDA-6469-4897-9D9E-14042CFC187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23500-0A59-4CB1-B14B-781B38002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07173-9A44-4D25-A248-207F8ACAF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2C8D0-C56F-45B5-95B6-02DFD817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9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hubekx@pwc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one%20Drills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MY5Cj39xN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BB79F-B9B8-4530-AD9E-C184F13133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PSMS Football </a:t>
            </a:r>
            <a:br>
              <a:rPr lang="en-US" dirty="0"/>
            </a:br>
            <a:r>
              <a:rPr lang="en-US" dirty="0"/>
              <a:t>Summer Workouts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8EF32-66CC-4DAC-8078-0AA539AC3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Good Luck.  Please email </a:t>
            </a:r>
            <a:r>
              <a:rPr lang="en-US" dirty="0">
                <a:hlinkClick r:id="rId2"/>
              </a:rPr>
              <a:t>schubekx@pwcs.edu</a:t>
            </a:r>
            <a:r>
              <a:rPr lang="en-US" dirty="0"/>
              <a:t> if you have </a:t>
            </a:r>
            <a:r>
              <a:rPr lang="en-US"/>
              <a:t>any questions.</a:t>
            </a:r>
          </a:p>
        </p:txBody>
      </p:sp>
    </p:spTree>
    <p:extLst>
      <p:ext uri="{BB962C8B-B14F-4D97-AF65-F5344CB8AC3E}">
        <p14:creationId xmlns:p14="http://schemas.microsoft.com/office/powerpoint/2010/main" val="236978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57B5-A9C2-42E3-BF03-0591CE931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82" y="212071"/>
            <a:ext cx="10515600" cy="604217"/>
          </a:xfrm>
        </p:spPr>
        <p:txBody>
          <a:bodyPr>
            <a:normAutofit fontScale="90000"/>
          </a:bodyPr>
          <a:lstStyle/>
          <a:p>
            <a:r>
              <a:rPr lang="en-US" dirty="0"/>
              <a:t>Agility 2 </a:t>
            </a:r>
            <a:r>
              <a:rPr lang="en-US" dirty="0">
                <a:hlinkClick r:id="rId2" action="ppaction://hlinkfile"/>
              </a:rPr>
              <a:t>Cone Drills.docx</a:t>
            </a:r>
            <a:r>
              <a:rPr lang="en-US" dirty="0"/>
              <a:t> (Click on the link)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71A814-7E9B-40F5-8470-12C124BAB7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71" y="977191"/>
            <a:ext cx="9838630" cy="5668738"/>
          </a:xfrm>
        </p:spPr>
      </p:pic>
    </p:spTree>
    <p:extLst>
      <p:ext uri="{BB962C8B-B14F-4D97-AF65-F5344CB8AC3E}">
        <p14:creationId xmlns:p14="http://schemas.microsoft.com/office/powerpoint/2010/main" val="4150552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2CF7-A462-4200-BDC7-F4B0992E8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E4D16-DBA2-4D9E-90BF-6918D050D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C764-D2C5-4525-8FEA-C81AE6F2A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Push-Up Strength Test and Workout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94835-F5CF-426B-BA78-225CEB1A1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Test-(Proper Push-up form- Feet together, legs straight and off of the ground, back straight, hands a little more than shoulder with and at your chest, head staring at the ground)</a:t>
            </a:r>
          </a:p>
          <a:p>
            <a:r>
              <a:rPr lang="en-US" dirty="0"/>
              <a:t>Starting in the up position (Legs and back straight) Go down without your legs touching the ground. Down and up count as 1.</a:t>
            </a:r>
          </a:p>
          <a:p>
            <a:r>
              <a:rPr lang="en-US" dirty="0"/>
              <a:t>Test- Perform as many perfect push-ups in a row without stopping. Put that number in the chart on the next slide.</a:t>
            </a:r>
          </a:p>
          <a:p>
            <a:r>
              <a:rPr lang="en-US" dirty="0"/>
              <a:t>Repeat this once a week.  Log in your results on the chart.</a:t>
            </a:r>
          </a:p>
        </p:txBody>
      </p:sp>
    </p:spTree>
    <p:extLst>
      <p:ext uri="{BB962C8B-B14F-4D97-AF65-F5344CB8AC3E}">
        <p14:creationId xmlns:p14="http://schemas.microsoft.com/office/powerpoint/2010/main" val="158959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7295-F086-4D30-B06D-0C96934F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Push-up Test Results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FF751F-B69F-4417-9867-ADC928C35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141171"/>
              </p:ext>
            </p:extLst>
          </p:nvPr>
        </p:nvGraphicFramePr>
        <p:xfrm>
          <a:off x="838198" y="1825625"/>
          <a:ext cx="900828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224">
                  <a:extLst>
                    <a:ext uri="{9D8B030D-6E8A-4147-A177-3AD203B41FA5}">
                      <a16:colId xmlns:a16="http://schemas.microsoft.com/office/drawing/2014/main" val="944118672"/>
                    </a:ext>
                  </a:extLst>
                </a:gridCol>
                <a:gridCol w="1848423">
                  <a:extLst>
                    <a:ext uri="{9D8B030D-6E8A-4147-A177-3AD203B41FA5}">
                      <a16:colId xmlns:a16="http://schemas.microsoft.com/office/drawing/2014/main" val="3676677693"/>
                    </a:ext>
                  </a:extLst>
                </a:gridCol>
                <a:gridCol w="6149634">
                  <a:extLst>
                    <a:ext uri="{9D8B030D-6E8A-4147-A177-3AD203B41FA5}">
                      <a16:colId xmlns:a16="http://schemas.microsoft.com/office/drawing/2014/main" val="1206282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Push-ups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34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S-July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05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S-July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1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S-July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472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S-July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1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S-July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6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S-August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045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S-August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826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04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ABFBC-10D2-4D5E-8EE1-41FDB16E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4185"/>
          </a:xfrm>
        </p:spPr>
        <p:txBody>
          <a:bodyPr>
            <a:normAutofit fontScale="90000"/>
          </a:bodyPr>
          <a:lstStyle/>
          <a:p>
            <a:r>
              <a:rPr lang="en-US" dirty="0"/>
              <a:t>Push-Up Daily Workout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FCFF6-71D1-4385-A314-1F00B7578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246" y="742473"/>
            <a:ext cx="11837817" cy="6074705"/>
          </a:xfrm>
        </p:spPr>
        <p:txBody>
          <a:bodyPr/>
          <a:lstStyle/>
          <a:p>
            <a:r>
              <a:rPr lang="en-US" dirty="0"/>
              <a:t>After your first push-up test:</a:t>
            </a:r>
          </a:p>
          <a:p>
            <a:r>
              <a:rPr lang="en-US" dirty="0"/>
              <a:t>Calculate your number of push-ups per day</a:t>
            </a:r>
          </a:p>
          <a:p>
            <a:r>
              <a:rPr lang="en-US" dirty="0"/>
              <a:t>Multiply your test result by 2 to find your goal for the day. </a:t>
            </a:r>
          </a:p>
          <a:p>
            <a:pPr marL="0" indent="0">
              <a:buNone/>
            </a:pPr>
            <a:r>
              <a:rPr lang="en-US" dirty="0"/>
              <a:t>If that number is below the daily minimum then do the minimum.</a:t>
            </a:r>
          </a:p>
          <a:p>
            <a:r>
              <a:rPr lang="en-US" dirty="0"/>
              <a:t>Ex Test result 10 push-ups x 2 = 20.  Do the min.  </a:t>
            </a:r>
          </a:p>
          <a:p>
            <a:r>
              <a:rPr lang="en-US" dirty="0"/>
              <a:t>Ex Test result is 31 push-ups x 2= 62</a:t>
            </a:r>
          </a:p>
          <a:p>
            <a:r>
              <a:rPr lang="en-US" dirty="0"/>
              <a:t>The minimum pushups for each person</a:t>
            </a:r>
          </a:p>
          <a:p>
            <a:r>
              <a:rPr lang="en-US" dirty="0"/>
              <a:t>Each new week may change your goal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7C4F87B-458E-4F44-A219-C9F1903F6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56129"/>
              </p:ext>
            </p:extLst>
          </p:nvPr>
        </p:nvGraphicFramePr>
        <p:xfrm>
          <a:off x="6370726" y="3229802"/>
          <a:ext cx="5595305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205">
                  <a:extLst>
                    <a:ext uri="{9D8B030D-6E8A-4147-A177-3AD203B41FA5}">
                      <a16:colId xmlns:a16="http://schemas.microsoft.com/office/drawing/2014/main" val="311048623"/>
                    </a:ext>
                  </a:extLst>
                </a:gridCol>
                <a:gridCol w="4636100">
                  <a:extLst>
                    <a:ext uri="{9D8B030D-6E8A-4147-A177-3AD203B41FA5}">
                      <a16:colId xmlns:a16="http://schemas.microsoft.com/office/drawing/2014/main" val="30683119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 Push-ups each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919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646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71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22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745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69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907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158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D45D-22C0-4D96-A3AE-19846134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Push-up daily workout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7B93-0CA8-4094-95A8-C81BE03B6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daily push-up workout minimum is a DAILY Goal.</a:t>
            </a:r>
          </a:p>
          <a:p>
            <a:r>
              <a:rPr lang="en-US" dirty="0"/>
              <a:t>You can do 1 push-up 50 times throughout the day, or 2 push-ups 25 times throughout the day, or any combination until you reach your goal.</a:t>
            </a:r>
          </a:p>
          <a:p>
            <a:r>
              <a:rPr lang="en-US" dirty="0"/>
              <a:t>Tips</a:t>
            </a:r>
          </a:p>
          <a:p>
            <a:r>
              <a:rPr lang="en-US" dirty="0"/>
              <a:t>Keep a log of how many you do</a:t>
            </a:r>
          </a:p>
          <a:p>
            <a:r>
              <a:rPr lang="en-US" dirty="0"/>
              <a:t>Set timers for each 30 mins or 60 mins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1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49521-AAB9-4ED9-859F-0DC99E22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Workout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400892-D98B-4CE6-B76C-686AB4740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969577"/>
              </p:ext>
            </p:extLst>
          </p:nvPr>
        </p:nvGraphicFramePr>
        <p:xfrm>
          <a:off x="502331" y="1825625"/>
          <a:ext cx="1085146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209">
                  <a:extLst>
                    <a:ext uri="{9D8B030D-6E8A-4147-A177-3AD203B41FA5}">
                      <a16:colId xmlns:a16="http://schemas.microsoft.com/office/drawing/2014/main" val="927095958"/>
                    </a:ext>
                  </a:extLst>
                </a:gridCol>
                <a:gridCol w="1550209">
                  <a:extLst>
                    <a:ext uri="{9D8B030D-6E8A-4147-A177-3AD203B41FA5}">
                      <a16:colId xmlns:a16="http://schemas.microsoft.com/office/drawing/2014/main" val="269874574"/>
                    </a:ext>
                  </a:extLst>
                </a:gridCol>
                <a:gridCol w="1550209">
                  <a:extLst>
                    <a:ext uri="{9D8B030D-6E8A-4147-A177-3AD203B41FA5}">
                      <a16:colId xmlns:a16="http://schemas.microsoft.com/office/drawing/2014/main" val="1211846834"/>
                    </a:ext>
                  </a:extLst>
                </a:gridCol>
                <a:gridCol w="1550209">
                  <a:extLst>
                    <a:ext uri="{9D8B030D-6E8A-4147-A177-3AD203B41FA5}">
                      <a16:colId xmlns:a16="http://schemas.microsoft.com/office/drawing/2014/main" val="3077560516"/>
                    </a:ext>
                  </a:extLst>
                </a:gridCol>
                <a:gridCol w="1550209">
                  <a:extLst>
                    <a:ext uri="{9D8B030D-6E8A-4147-A177-3AD203B41FA5}">
                      <a16:colId xmlns:a16="http://schemas.microsoft.com/office/drawing/2014/main" val="3253244082"/>
                    </a:ext>
                  </a:extLst>
                </a:gridCol>
                <a:gridCol w="1550209">
                  <a:extLst>
                    <a:ext uri="{9D8B030D-6E8A-4147-A177-3AD203B41FA5}">
                      <a16:colId xmlns:a16="http://schemas.microsoft.com/office/drawing/2014/main" val="538553867"/>
                    </a:ext>
                  </a:extLst>
                </a:gridCol>
                <a:gridCol w="1550209">
                  <a:extLst>
                    <a:ext uri="{9D8B030D-6E8A-4147-A177-3AD203B41FA5}">
                      <a16:colId xmlns:a16="http://schemas.microsoft.com/office/drawing/2014/main" val="1308369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355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Pushups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Pushups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Pushups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Pushups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Pushups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Pushups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Pushups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57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Agility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Agility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277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66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D727-A261-4145-B1B5-8CE156B7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617" y="58867"/>
            <a:ext cx="10515600" cy="569048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Conditioning Workout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E5171-089B-484B-9E26-9DCB173E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14" y="541576"/>
            <a:ext cx="11577167" cy="5478408"/>
          </a:xfrm>
        </p:spPr>
        <p:txBody>
          <a:bodyPr/>
          <a:lstStyle/>
          <a:p>
            <a:r>
              <a:rPr lang="en-US" dirty="0"/>
              <a:t>Warmup-10 yards each(1 way):</a:t>
            </a:r>
          </a:p>
          <a:p>
            <a:r>
              <a:rPr lang="en-US" dirty="0"/>
              <a:t>High Knees, Butt Kicks, </a:t>
            </a:r>
            <a:r>
              <a:rPr lang="en-US" dirty="0" err="1"/>
              <a:t>Frankensteins</a:t>
            </a:r>
            <a:r>
              <a:rPr lang="en-US" dirty="0"/>
              <a:t>, Lunge Twists, Shuffle Left, Shuffle Right, Carioca, High Skips, 2 Sprints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0DCF7D-2FE7-4CF2-B0AE-F8C9B2F58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04386"/>
              </p:ext>
            </p:extLst>
          </p:nvPr>
        </p:nvGraphicFramePr>
        <p:xfrm>
          <a:off x="184014" y="1850798"/>
          <a:ext cx="11670919" cy="5080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801">
                  <a:extLst>
                    <a:ext uri="{9D8B030D-6E8A-4147-A177-3AD203B41FA5}">
                      <a16:colId xmlns:a16="http://schemas.microsoft.com/office/drawing/2014/main" val="3384494876"/>
                    </a:ext>
                  </a:extLst>
                </a:gridCol>
                <a:gridCol w="7691948">
                  <a:extLst>
                    <a:ext uri="{9D8B030D-6E8A-4147-A177-3AD203B41FA5}">
                      <a16:colId xmlns:a16="http://schemas.microsoft.com/office/drawing/2014/main" val="3406200684"/>
                    </a:ext>
                  </a:extLst>
                </a:gridCol>
                <a:gridCol w="2075170">
                  <a:extLst>
                    <a:ext uri="{9D8B030D-6E8A-4147-A177-3AD203B41FA5}">
                      <a16:colId xmlns:a16="http://schemas.microsoft.com/office/drawing/2014/main" val="1928075565"/>
                    </a:ext>
                  </a:extLst>
                </a:gridCol>
              </a:tblGrid>
              <a:tr h="401844">
                <a:tc>
                  <a:txBody>
                    <a:bodyPr/>
                    <a:lstStyle/>
                    <a:p>
                      <a:r>
                        <a:rPr lang="en-US" dirty="0"/>
                        <a:t>Exercise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 and 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89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Burpees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Stand, sprawl 2 push-ups, explode up hands trying to block a 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secs/30 secs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High, Medium, Low Punches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with right foot forward. Punch above your head R,L. Punch at your Chin R,L. Punch at your Stomach R,L. SWITCH Feet repeat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secs/30 secs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142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Front Kicks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with Left foot forward. Kick your R foot straight ahead as high and as hard as you can. Reset, repeat for 5 kicks, switch feet and repeat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secs/30 secs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503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 Shuffle Shuttle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Stay Low Shuffle Right 3 times and touch the ground with your right hand.  Shuffle Left 3 times and touch the ground with left hand. Repeat.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secs/30 secs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122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 Knee-ups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with your hands up, Jump up with both knees and bring them as high as you can to your chest. Stay tall.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secs/30 secs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967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 Jumping Jacks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Keep Arms straight at sides and clap them together over your head.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secs/30 secs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705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7 Running in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Quick hands and feet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secs/30 secs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06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 Jumping lunges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with your right foot forward, lunge halfway, jump up switch legs and land in a halfway lunge. Repeat.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secs/30 secs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96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 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 for 1 minute.  Repeat the 8 exercises.  2 sets total.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486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6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62FD9-8438-4F6F-9567-DF65B3D9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97"/>
            <a:ext cx="10515600" cy="828061"/>
          </a:xfrm>
        </p:spPr>
        <p:txBody>
          <a:bodyPr/>
          <a:lstStyle/>
          <a:p>
            <a:r>
              <a:rPr lang="en-US" dirty="0"/>
              <a:t>Conditioning Workout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1A451-4986-45A5-B967-E0947914C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03" y="686781"/>
            <a:ext cx="11192897" cy="5490182"/>
          </a:xfrm>
        </p:spPr>
        <p:txBody>
          <a:bodyPr/>
          <a:lstStyle/>
          <a:p>
            <a:r>
              <a:rPr lang="en-US" dirty="0"/>
              <a:t>Warmup-10 yards each(1 way):</a:t>
            </a:r>
          </a:p>
          <a:p>
            <a:r>
              <a:rPr lang="en-US" dirty="0"/>
              <a:t>High Knees, Butt Kicks, </a:t>
            </a:r>
            <a:r>
              <a:rPr lang="en-US" dirty="0" err="1"/>
              <a:t>Frankensteins</a:t>
            </a:r>
            <a:r>
              <a:rPr lang="en-US" dirty="0"/>
              <a:t>, Lunge Twists, Shuffle Left, Shuffle Right, Carioca, High Skips, 2 Sprints</a:t>
            </a:r>
          </a:p>
          <a:p>
            <a:r>
              <a:rPr lang="en-US" dirty="0"/>
              <a:t>Jog walks. Jog for 30 seconds then walk for 20sec/ 2 times</a:t>
            </a:r>
          </a:p>
          <a:p>
            <a:r>
              <a:rPr lang="en-US" dirty="0"/>
              <a:t>Sprint jogs-Sprint for 5 seconds then jog for 20sec/5 times</a:t>
            </a:r>
          </a:p>
          <a:p>
            <a:r>
              <a:rPr lang="en-US" dirty="0"/>
              <a:t>10-10 yard sprints.  Walk back then sprint. 20 seconds between sprints</a:t>
            </a:r>
          </a:p>
          <a:p>
            <a:r>
              <a:rPr lang="en-US" dirty="0"/>
              <a:t>10-20 yard sprints. Walk back then sprint. 20 seconds between sprints</a:t>
            </a:r>
          </a:p>
          <a:p>
            <a:r>
              <a:rPr lang="en-US" dirty="0"/>
              <a:t>5-40 yard Sprints. Walk back then sprint. 30 seconds between sprints</a:t>
            </a:r>
          </a:p>
          <a:p>
            <a:r>
              <a:rPr lang="en-US" dirty="0"/>
              <a:t>Rest for 3 minutes</a:t>
            </a:r>
          </a:p>
          <a:p>
            <a:r>
              <a:rPr lang="en-US" dirty="0"/>
              <a:t>30 yard shuttle runs.  Run 30 yards touch the ground, return to start and touch the ground. Down and back 2 times.  Do 3 total shuttle runs.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60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43E0B-008B-418B-8240-81EB8D0A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051" y="1079227"/>
            <a:ext cx="11714523" cy="611461"/>
          </a:xfrm>
        </p:spPr>
        <p:txBody>
          <a:bodyPr>
            <a:normAutofit fontScale="90000"/>
          </a:bodyPr>
          <a:lstStyle/>
          <a:p>
            <a:r>
              <a:rPr lang="en-US" dirty="0"/>
              <a:t>Agility workout 1</a:t>
            </a:r>
            <a:br>
              <a:rPr lang="en-US" dirty="0"/>
            </a:br>
            <a:r>
              <a:rPr lang="en-US" sz="3100" dirty="0"/>
              <a:t>Warmup-10 yards each(1 way):</a:t>
            </a:r>
            <a:br>
              <a:rPr lang="en-US" sz="3100" dirty="0"/>
            </a:br>
            <a:r>
              <a:rPr lang="en-US" sz="3100" dirty="0"/>
              <a:t>High Knees, Butt Kicks, </a:t>
            </a:r>
            <a:r>
              <a:rPr lang="en-US" sz="3100" dirty="0" err="1"/>
              <a:t>Frankensteins</a:t>
            </a:r>
            <a:r>
              <a:rPr lang="en-US" sz="3100" dirty="0"/>
              <a:t>, Lunge Twists, Shuffle Left, Shuffle Right, Carioca, High Skips, 2 Sprints</a:t>
            </a:r>
            <a:br>
              <a:rPr lang="en-US" dirty="0"/>
            </a:br>
            <a:r>
              <a:rPr lang="en-US" dirty="0"/>
              <a:t>Speed ladder workout- you can draw one with chalk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2A0F02-5126-48FF-BC96-BA1107395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1279"/>
            <a:ext cx="10515600" cy="3645684"/>
          </a:xfrm>
        </p:spPr>
        <p:txBody>
          <a:bodyPr/>
          <a:lstStyle/>
          <a:p>
            <a:r>
              <a:rPr lang="en-US" dirty="0"/>
              <a:t>Watch the video and do each exercise </a:t>
            </a:r>
            <a:r>
              <a:rPr lang="en-US" sz="3600" b="1" dirty="0"/>
              <a:t>twice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3" name="Online Media 2" title="15 Fast Footwork Exercises | Increase Your Foot Speed With These Speed Ladder Drills">
            <a:hlinkClick r:id="" action="ppaction://media"/>
            <a:extLst>
              <a:ext uri="{FF2B5EF4-FFF2-40B4-BE49-F238E27FC236}">
                <a16:creationId xmlns:a16="http://schemas.microsoft.com/office/drawing/2014/main" id="{47AFBF3B-8D28-472B-9580-7421EFE5007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4208" y="3338341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3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2797</TotalTime>
  <Words>842</Words>
  <Application>Microsoft Office PowerPoint</Application>
  <PresentationFormat>Widescreen</PresentationFormat>
  <Paragraphs>123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PSMS Football  Summer Workouts</vt:lpstr>
      <vt:lpstr>Push-Up Strength Test and Workout</vt:lpstr>
      <vt:lpstr>Push-up Test Results</vt:lpstr>
      <vt:lpstr>Push-Up Daily Workout</vt:lpstr>
      <vt:lpstr>Push-up daily workout cont.</vt:lpstr>
      <vt:lpstr>Workout Schedule</vt:lpstr>
      <vt:lpstr>Conditioning Workout 1</vt:lpstr>
      <vt:lpstr>Conditioning Workout 2</vt:lpstr>
      <vt:lpstr>Agility workout 1 Warmup-10 yards each(1 way): High Knees, Butt Kicks, Frankensteins, Lunge Twists, Shuffle Left, Shuffle Right, Carioca, High Skips, 2 Sprints Speed ladder workout- you can draw one with chalk</vt:lpstr>
      <vt:lpstr>Agility 2 Cone Drills.docx (Click on the link)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PSMS Football  Summer Workouts</dc:title>
  <dc:creator>Keith G. Schubert</dc:creator>
  <cp:lastModifiedBy>Keith G. Schubert</cp:lastModifiedBy>
  <cp:revision>25</cp:revision>
  <dcterms:created xsi:type="dcterms:W3CDTF">2022-06-29T15:28:14Z</dcterms:created>
  <dcterms:modified xsi:type="dcterms:W3CDTF">2022-07-01T18:29:58Z</dcterms:modified>
</cp:coreProperties>
</file>